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ANCRISTOBALSURTECNOLOGIA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FB6E4-5DE7-D1AA-1250-DD5914EC3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ELECTRONICA DIGITAL	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C582C0-E966-4EBF-59A2-BAB08096A9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263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458AFB-563C-75D8-3DBF-BFAFA1D1F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 TENER EN CUENTA…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C0329D-1690-677A-2460-2FF80ADC0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CUADERNO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INGENIEROVIZCAINO.COM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>
                <a:hlinkClick r:id="rId2"/>
              </a:rPr>
              <a:t>SANCRISTOBALSURTECNOLOGIA@GMAIL.COM</a:t>
            </a:r>
            <a:endParaRPr lang="es-ES" dirty="0"/>
          </a:p>
          <a:p>
            <a:pPr marL="514350" indent="-514350">
              <a:buFont typeface="+mj-lt"/>
              <a:buAutoNum type="arabicPeriod"/>
            </a:pPr>
            <a:endParaRPr lang="es-ES" dirty="0"/>
          </a:p>
          <a:p>
            <a:pPr marL="0" indent="0">
              <a:buNone/>
            </a:pPr>
            <a:r>
              <a:rPr lang="es-ES" dirty="0"/>
              <a:t>CLASES ELECTRONICA DIGITAL</a:t>
            </a:r>
          </a:p>
          <a:p>
            <a:r>
              <a:rPr lang="es-ES" dirty="0"/>
              <a:t>MARTES 6.20 – 7.15</a:t>
            </a:r>
          </a:p>
          <a:p>
            <a:r>
              <a:rPr lang="es-ES" dirty="0"/>
              <a:t>MIERCOLES 6.20 – 8.10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306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1CED3-642D-2EF3-7237-02EEFCB1A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NOTAS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AE71AD-AE5F-EAEC-B217-B22715E55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10% AUTOEVALUACION (RUBRICA)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30% APRENDIZAJES PARA LA VIDA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60%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SELLOS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PROYECTOS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TAREAS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E.T.C (TODO LO QUE SE HAGA EN CLASE)</a:t>
            </a:r>
          </a:p>
        </p:txBody>
      </p:sp>
    </p:spTree>
    <p:extLst>
      <p:ext uri="{BB962C8B-B14F-4D97-AF65-F5344CB8AC3E}">
        <p14:creationId xmlns:p14="http://schemas.microsoft.com/office/powerpoint/2010/main" val="11297724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66</Words>
  <Application>Microsoft Office PowerPoint</Application>
  <PresentationFormat>Panorámica</PresentationFormat>
  <Paragraphs>18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ELECTRONICA DIGITAL </vt:lpstr>
      <vt:lpstr>A TENER EN CUENTA…</vt:lpstr>
      <vt:lpstr>NOTAS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2026-01-27T11:28:00Z</dcterms:created>
  <dcterms:modified xsi:type="dcterms:W3CDTF">2026-01-27T12:21:34Z</dcterms:modified>
</cp:coreProperties>
</file>